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4" r:id="rId1"/>
  </p:sldMasterIdLst>
  <p:sldIdLst>
    <p:sldId id="256" r:id="rId2"/>
    <p:sldId id="257" r:id="rId3"/>
    <p:sldId id="263" r:id="rId4"/>
    <p:sldId id="258" r:id="rId5"/>
    <p:sldId id="271" r:id="rId6"/>
    <p:sldId id="264" r:id="rId7"/>
    <p:sldId id="265" r:id="rId8"/>
    <p:sldId id="260" r:id="rId9"/>
    <p:sldId id="266" r:id="rId10"/>
    <p:sldId id="267" r:id="rId11"/>
    <p:sldId id="268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6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9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877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5283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522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913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127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959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23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5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60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57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101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769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912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0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2018/5/27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04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  <p:sldLayoutId id="2147484126" r:id="rId12"/>
    <p:sldLayoutId id="2147484127" r:id="rId13"/>
    <p:sldLayoutId id="2147484128" r:id="rId14"/>
    <p:sldLayoutId id="2147484129" r:id="rId15"/>
    <p:sldLayoutId id="2147484130" r:id="rId16"/>
    <p:sldLayoutId id="21474841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webfinal(Sublime)/titlepage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1459888"/>
            <a:ext cx="7315200" cy="1825096"/>
          </a:xfrm>
        </p:spPr>
        <p:txBody>
          <a:bodyPr>
            <a:normAutofit/>
          </a:bodyPr>
          <a:lstStyle/>
          <a:p>
            <a:r>
              <a:rPr lang="en-US" altLang="zh-TW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Web</a:t>
            </a: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期末專題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醫資討論區</a:t>
            </a:r>
            <a:endParaRPr lang="zh-TW" altLang="en-US" sz="40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黃士軒、王鴻勳、謝家碩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056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遇到困難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這次專案中，我們遇到一個重大的問題，就是我們</a:t>
            </a:r>
            <a:r>
              <a:rPr lang="zh-TW" altLang="en-US" sz="3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非常的不熟悉、不了解後端的製作，與伺服器的連結與應用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，導致原本想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將大學生討論區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設計成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互動式網頁的我們，因而打消這個念頭，改成由我們來發表重點筆記，提供他人閱讀各科相關筆記。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453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改進之處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等到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我們學會如何架設後端，並與伺服器連結之後，我們就可以</a:t>
            </a:r>
            <a:r>
              <a:rPr lang="zh-TW" altLang="en-US" sz="3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將此網頁改為互動式的網站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，讓使用者得以發表自己的筆記，提供給其他同學，而其他人看完筆記，也得以在底下留言，給予發布筆記者，正向的評價與回饋。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21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72067" y="2204864"/>
            <a:ext cx="7408333" cy="39212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 algn="ctr">
              <a:buNone/>
            </a:pP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  <a:hlinkClick r:id="rId2" action="ppaction://hlinkfile"/>
              </a:rPr>
              <a:t>報告</a:t>
            </a:r>
            <a:r>
              <a:rPr lang="zh-TW" altLang="en-US" sz="5400" dirty="0" smtClean="0">
                <a:latin typeface="標楷體" panose="03000509000000000000" pitchFamily="65" charset="-120"/>
                <a:ea typeface="標楷體" panose="03000509000000000000" pitchFamily="65" charset="-120"/>
                <a:hlinkClick r:id="rId2" action="ppaction://hlinkfile"/>
              </a:rPr>
              <a:t>結束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282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身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為大學生的我們，在課堂中遇到不會的，或是需要討論時，往往無法如高中一般便利，因此我們設計出一個平台，</a:t>
            </a:r>
            <a:r>
              <a:rPr lang="zh-TW" altLang="en-US" sz="3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幫助同學在課業方面得以討論，並互相交流與幫助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，能讓有問題的同學，得以從我們的內容中，找到有幫助的資料，幫助他人學習。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99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en-US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72067" y="2348880"/>
            <a:ext cx="7408333" cy="3777283"/>
          </a:xfrm>
        </p:spPr>
        <p:txBody>
          <a:bodyPr>
            <a:normAutofit/>
          </a:bodyPr>
          <a:lstStyle/>
          <a:p>
            <a:r>
              <a:rPr lang="zh-TW" altLang="en-US" sz="3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r>
              <a:rPr lang="en-US" altLang="zh-TW" sz="3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我們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將首頁點開，將會看到醫資系的簡單介紹。</a:t>
            </a:r>
            <a:endParaRPr lang="en-US" altLang="zh-TW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課程</a:t>
            </a:r>
            <a:r>
              <a:rPr lang="en-US" altLang="zh-TW" sz="3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將課程點開，將會看到分為上下兩學期的標籤，而將標籤擇一點開，我們將看到課表。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活動</a:t>
            </a:r>
            <a:r>
              <a:rPr lang="en-US" altLang="zh-TW" sz="3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將活動點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開，將會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看到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多個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標籤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，而將標籤擇一點開，我們將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看到相關內容。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838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69773" b="64474"/>
          <a:stretch/>
        </p:blipFill>
        <p:spPr>
          <a:xfrm>
            <a:off x="467544" y="1772816"/>
            <a:ext cx="4337680" cy="28661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63836" b="62797"/>
          <a:stretch/>
        </p:blipFill>
        <p:spPr>
          <a:xfrm>
            <a:off x="3419872" y="3212976"/>
            <a:ext cx="5301977" cy="30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2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71700" y="476672"/>
            <a:ext cx="6377940" cy="129302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4360" y="1556792"/>
            <a:ext cx="7955280" cy="4069080"/>
          </a:xfrm>
        </p:spPr>
        <p:txBody>
          <a:bodyPr>
            <a:normAutofit/>
          </a:bodyPr>
          <a:lstStyle/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簡單</a:t>
            </a:r>
            <a:r>
              <a:rPr lang="zh-TW" altLang="en-US" sz="30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介紹本系</a:t>
            </a:r>
            <a:r>
              <a:rPr lang="en-US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醫學資訊與創新應用學士學位學程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8" y="2492896"/>
            <a:ext cx="7297663" cy="41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1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71700" y="476672"/>
            <a:ext cx="6377940" cy="129302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課程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72067" y="1484784"/>
            <a:ext cx="7408333" cy="4065315"/>
          </a:xfrm>
        </p:spPr>
        <p:txBody>
          <a:bodyPr>
            <a:norm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我們所製作的課表，為大一的上下兩學期，每一堂課皆可點選，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點選後，會跳出課程相關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介紹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780928"/>
            <a:ext cx="5256584" cy="295538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640438"/>
            <a:ext cx="5328592" cy="29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課程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94360" y="1772816"/>
            <a:ext cx="7955280" cy="4069080"/>
          </a:xfrm>
        </p:spPr>
        <p:txBody>
          <a:bodyPr/>
          <a:lstStyle/>
          <a:p>
            <a:r>
              <a:rPr lang="zh-TW" altLang="en-US" sz="35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以大一微積分為例</a:t>
            </a:r>
            <a:r>
              <a:rPr lang="en-US" altLang="zh-TW" sz="35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開頭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介紹授課教授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，旁邊標註教授的學歷、經歷或專長，而內容主要是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重點筆記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，裡面記載當學期課堂的重要觀念、筆記、重點，讓讀者能夠清楚地瞭解這堂課的上課內容，最後是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更多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的部分，裡面附有相關連結，讓讀者得以對相關領域做延伸學習。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60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課程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 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700808"/>
            <a:ext cx="5832648" cy="32792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18" y="3373517"/>
            <a:ext cx="5714980" cy="32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5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171700" y="332656"/>
            <a:ext cx="6377940" cy="1293028"/>
          </a:xfrm>
        </p:spPr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活動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99592" y="1340768"/>
            <a:ext cx="7408333" cy="4392488"/>
          </a:xfrm>
        </p:spPr>
        <p:txBody>
          <a:bodyPr/>
          <a:lstStyle/>
          <a:p>
            <a:r>
              <a:rPr lang="zh-TW" altLang="en-US" sz="3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以新生訓練為</a:t>
            </a:r>
            <a:r>
              <a:rPr lang="zh-TW" altLang="en-US" sz="3500" dirty="0">
                <a:latin typeface="標楷體" panose="03000509000000000000" pitchFamily="65" charset="-120"/>
                <a:ea typeface="標楷體" panose="03000509000000000000" pitchFamily="65" charset="-120"/>
              </a:rPr>
              <a:t>例</a:t>
            </a:r>
            <a:r>
              <a:rPr lang="en-US" altLang="zh-TW" sz="3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marL="301943" lvl="1" indent="0">
              <a:buNone/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開所</a:t>
            </a:r>
            <a:r>
              <a:rPr lang="zh-TW" altLang="en-US" sz="28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設計的標籤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，內容即是一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張張活動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中的圖片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及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相關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活動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介紹、文宣。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03" y="2780928"/>
            <a:ext cx="704422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243</TotalTime>
  <Words>378</Words>
  <Application>Microsoft Office PowerPoint</Application>
  <PresentationFormat>如螢幕大小 (4:3)</PresentationFormat>
  <Paragraphs>32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新細明體</vt:lpstr>
      <vt:lpstr>標楷體</vt:lpstr>
      <vt:lpstr>Arial</vt:lpstr>
      <vt:lpstr>Century Gothic</vt:lpstr>
      <vt:lpstr>飛機雲</vt:lpstr>
      <vt:lpstr>Web期末專題 醫資討論區</vt:lpstr>
      <vt:lpstr>動機</vt:lpstr>
      <vt:lpstr>內容-介紹</vt:lpstr>
      <vt:lpstr>內容-介紹</vt:lpstr>
      <vt:lpstr>內容-首頁</vt:lpstr>
      <vt:lpstr>內容-課程</vt:lpstr>
      <vt:lpstr>內容-課程</vt:lpstr>
      <vt:lpstr>內容-課程</vt:lpstr>
      <vt:lpstr>內容-活動</vt:lpstr>
      <vt:lpstr>遇到困難</vt:lpstr>
      <vt:lpstr>改進之處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Web期末專題 大學生討論區</dc:title>
  <dc:creator>Kenny HUANG</dc:creator>
  <cp:lastModifiedBy>User</cp:lastModifiedBy>
  <cp:revision>24</cp:revision>
  <dcterms:created xsi:type="dcterms:W3CDTF">2018-05-25T13:23:39Z</dcterms:created>
  <dcterms:modified xsi:type="dcterms:W3CDTF">2018-05-27T12:06:08Z</dcterms:modified>
</cp:coreProperties>
</file>